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2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44AC27-A9A0-4E4D-B907-B1597CB2CA34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2E0AA0-1B32-48A4-BFF3-3A5ABABA7B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44AC27-A9A0-4E4D-B907-B1597CB2CA34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2E0AA0-1B32-48A4-BFF3-3A5ABABA7B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44AC27-A9A0-4E4D-B907-B1597CB2CA34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2E0AA0-1B32-48A4-BFF3-3A5ABABA7B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44AC27-A9A0-4E4D-B907-B1597CB2CA34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2E0AA0-1B32-48A4-BFF3-3A5ABABA7B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44AC27-A9A0-4E4D-B907-B1597CB2CA34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2E0AA0-1B32-48A4-BFF3-3A5ABABA7B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44AC27-A9A0-4E4D-B907-B1597CB2CA34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2E0AA0-1B32-48A4-BFF3-3A5ABABA7B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44AC27-A9A0-4E4D-B907-B1597CB2CA34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2E0AA0-1B32-48A4-BFF3-3A5ABABA7B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44AC27-A9A0-4E4D-B907-B1597CB2CA34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2E0AA0-1B32-48A4-BFF3-3A5ABABA7B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44AC27-A9A0-4E4D-B907-B1597CB2CA34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2E0AA0-1B32-48A4-BFF3-3A5ABABA7B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44AC27-A9A0-4E4D-B907-B1597CB2CA34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2E0AA0-1B32-48A4-BFF3-3A5ABABA7B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44AC27-A9A0-4E4D-B907-B1597CB2CA34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2E0AA0-1B32-48A4-BFF3-3A5ABABA7BD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D44AC27-A9A0-4E4D-B907-B1597CB2CA34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72E0AA0-1B32-48A4-BFF3-3A5ABABA7BD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Significant Digits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78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Significant Digits:  The actual digits that are measured by an instrument</a:t>
            </a:r>
          </a:p>
          <a:p>
            <a:r>
              <a:rPr lang="en-US" dirty="0" smtClean="0"/>
              <a:t>Precision is determined by one place value greater than the </a:t>
            </a:r>
            <a:r>
              <a:rPr lang="en-US" dirty="0" smtClean="0"/>
              <a:t>smallest </a:t>
            </a:r>
            <a:r>
              <a:rPr lang="en-US" dirty="0" smtClean="0"/>
              <a:t>marking on the instrument.</a:t>
            </a:r>
          </a:p>
          <a:p>
            <a:r>
              <a:rPr lang="en-US" dirty="0" smtClean="0"/>
              <a:t>Ex: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876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Rules for Determining the Number of Significant Digits in a Measurement:</a:t>
            </a:r>
          </a:p>
          <a:p>
            <a:r>
              <a:rPr lang="en-US" dirty="0" smtClean="0"/>
              <a:t>1.  All nonzero digits are significant.</a:t>
            </a:r>
          </a:p>
          <a:p>
            <a:r>
              <a:rPr lang="en-US" dirty="0" smtClean="0"/>
              <a:t>2.  If the last digit is a zero AND it is preceded by a decimal, it </a:t>
            </a:r>
            <a:r>
              <a:rPr lang="en-US" smtClean="0"/>
              <a:t>is significant.</a:t>
            </a:r>
            <a:endParaRPr lang="en-US" dirty="0" smtClean="0"/>
          </a:p>
          <a:p>
            <a:r>
              <a:rPr lang="en-US" dirty="0" smtClean="0"/>
              <a:t>3.  All </a:t>
            </a:r>
            <a:r>
              <a:rPr lang="en-US" dirty="0" err="1" smtClean="0"/>
              <a:t>zeros</a:t>
            </a:r>
            <a:r>
              <a:rPr lang="en-US" dirty="0" smtClean="0"/>
              <a:t> between significant digits are significant.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654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EX:</a:t>
            </a:r>
          </a:p>
          <a:p>
            <a:r>
              <a:rPr lang="en-US" dirty="0" smtClean="0"/>
              <a:t>A.  458</a:t>
            </a:r>
          </a:p>
          <a:p>
            <a:r>
              <a:rPr lang="en-US" dirty="0" smtClean="0"/>
              <a:t>B.  759.0</a:t>
            </a:r>
          </a:p>
          <a:p>
            <a:r>
              <a:rPr lang="en-US" dirty="0" smtClean="0"/>
              <a:t>C. 1030</a:t>
            </a:r>
          </a:p>
          <a:p>
            <a:r>
              <a:rPr lang="en-US" dirty="0" smtClean="0"/>
              <a:t>D.  400700.0</a:t>
            </a:r>
          </a:p>
          <a:p>
            <a:r>
              <a:rPr lang="en-US" dirty="0" smtClean="0"/>
              <a:t>E.  4.50 x 10</a:t>
            </a:r>
            <a:r>
              <a:rPr lang="en-US" baseline="30000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021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Mathematics with Significant Digits:</a:t>
            </a:r>
          </a:p>
          <a:p>
            <a:r>
              <a:rPr lang="en-US" dirty="0" smtClean="0"/>
              <a:t>Adding and Subtracting:  Round to the least precise place.</a:t>
            </a:r>
          </a:p>
          <a:p>
            <a:r>
              <a:rPr lang="en-US" dirty="0" smtClean="0"/>
              <a:t>Ex:</a:t>
            </a:r>
          </a:p>
          <a:p>
            <a:r>
              <a:rPr lang="en-US" dirty="0" smtClean="0"/>
              <a:t>4.5 + 6.75=</a:t>
            </a:r>
          </a:p>
          <a:p>
            <a:r>
              <a:rPr lang="en-US" dirty="0" smtClean="0"/>
              <a:t>6.88 – 2=</a:t>
            </a:r>
          </a:p>
          <a:p>
            <a:r>
              <a:rPr lang="en-US" dirty="0" smtClean="0"/>
              <a:t>5.92 +  11.4 =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031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Multiplying and Dividing:  Round to the lowest number of significant digits</a:t>
            </a:r>
          </a:p>
          <a:p>
            <a:r>
              <a:rPr lang="en-US" dirty="0" smtClean="0"/>
              <a:t>EX:  </a:t>
            </a:r>
          </a:p>
          <a:p>
            <a:r>
              <a:rPr lang="en-US" dirty="0" smtClean="0"/>
              <a:t>24 x 45 =</a:t>
            </a:r>
          </a:p>
          <a:p>
            <a:r>
              <a:rPr lang="en-US" dirty="0" smtClean="0"/>
              <a:t>200 x 33 =</a:t>
            </a:r>
          </a:p>
          <a:p>
            <a:r>
              <a:rPr lang="en-US" dirty="0" smtClean="0"/>
              <a:t>32 / 1.43 =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401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330</TotalTime>
  <Words>158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Aspect</vt:lpstr>
      <vt:lpstr>Significant Digits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PCSB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Significant Digits</dc:title>
  <dc:creator>Loweke, Karen</dc:creator>
  <cp:lastModifiedBy>Loweke, Karen</cp:lastModifiedBy>
  <cp:revision>6</cp:revision>
  <dcterms:created xsi:type="dcterms:W3CDTF">2014-08-26T11:41:27Z</dcterms:created>
  <dcterms:modified xsi:type="dcterms:W3CDTF">2015-08-31T17:16:42Z</dcterms:modified>
</cp:coreProperties>
</file>