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09D07B-3AEA-4713-B328-5BABB1661129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7BBEBC-B502-42B8-AF40-F6E764B50E6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 Symbols</a:t>
            </a:r>
            <a:endParaRPr lang="en-US" dirty="0"/>
          </a:p>
        </p:txBody>
      </p:sp>
      <p:pic>
        <p:nvPicPr>
          <p:cNvPr id="1026" name="Picture 2" descr="C:\Users\karen.loweke\AppData\Local\Microsoft\Windows\Temporary Internet Files\Content.IE5\2ZSMCTJ7\MP9003876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3276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7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Hydrogen				Helium</a:t>
            </a:r>
          </a:p>
          <a:p>
            <a:r>
              <a:rPr lang="en-US" dirty="0" smtClean="0"/>
              <a:t>Lithium				Beryllium</a:t>
            </a:r>
          </a:p>
          <a:p>
            <a:r>
              <a:rPr lang="en-US" dirty="0" smtClean="0"/>
              <a:t>Boron				Carbon</a:t>
            </a:r>
          </a:p>
          <a:p>
            <a:r>
              <a:rPr lang="en-US" dirty="0" smtClean="0"/>
              <a:t>Nitrogen				Neon</a:t>
            </a:r>
          </a:p>
          <a:p>
            <a:r>
              <a:rPr lang="en-US" dirty="0" smtClean="0"/>
              <a:t>Fluorine				Uranium	</a:t>
            </a:r>
          </a:p>
          <a:p>
            <a:r>
              <a:rPr lang="en-US" dirty="0" smtClean="0"/>
              <a:t>Sodium				Radon</a:t>
            </a:r>
          </a:p>
          <a:p>
            <a:r>
              <a:rPr lang="en-US" dirty="0" smtClean="0"/>
              <a:t>Aluminum			Gold</a:t>
            </a:r>
          </a:p>
          <a:p>
            <a:r>
              <a:rPr lang="en-US" dirty="0" smtClean="0"/>
              <a:t>Phosphorus			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Chlorine				Magnesium</a:t>
            </a:r>
          </a:p>
          <a:p>
            <a:r>
              <a:rPr lang="en-US" dirty="0" smtClean="0"/>
              <a:t>Potassium			Tungsten</a:t>
            </a:r>
          </a:p>
          <a:p>
            <a:r>
              <a:rPr lang="en-US" dirty="0" smtClean="0"/>
              <a:t>Titanium				Cesium</a:t>
            </a:r>
          </a:p>
          <a:p>
            <a:r>
              <a:rPr lang="en-US" dirty="0" smtClean="0"/>
              <a:t>Manganese			Silicon</a:t>
            </a:r>
          </a:p>
          <a:p>
            <a:r>
              <a:rPr lang="en-US" dirty="0" smtClean="0"/>
              <a:t>Cobalt				Sulfur</a:t>
            </a:r>
          </a:p>
          <a:p>
            <a:r>
              <a:rPr lang="en-US" dirty="0" smtClean="0"/>
              <a:t>Copper				Argon</a:t>
            </a:r>
          </a:p>
          <a:p>
            <a:r>
              <a:rPr lang="en-US" dirty="0" smtClean="0"/>
              <a:t>Arsenic				Iodine</a:t>
            </a:r>
          </a:p>
          <a:p>
            <a:r>
              <a:rPr lang="en-US" dirty="0" smtClean="0"/>
              <a:t>Bromine				Cadmium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4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Rubidium				Strontium</a:t>
            </a:r>
          </a:p>
          <a:p>
            <a:r>
              <a:rPr lang="en-US" dirty="0" smtClean="0"/>
              <a:t>Silver				Krypton</a:t>
            </a:r>
          </a:p>
          <a:p>
            <a:r>
              <a:rPr lang="en-US" dirty="0" smtClean="0"/>
              <a:t>Tin					Selenium</a:t>
            </a:r>
          </a:p>
          <a:p>
            <a:r>
              <a:rPr lang="en-US" dirty="0" smtClean="0"/>
              <a:t>Xenon				Zinc</a:t>
            </a:r>
          </a:p>
          <a:p>
            <a:r>
              <a:rPr lang="en-US" dirty="0" smtClean="0"/>
              <a:t>Barium				Nickel</a:t>
            </a:r>
          </a:p>
          <a:p>
            <a:r>
              <a:rPr lang="en-US" dirty="0" smtClean="0"/>
              <a:t>Platinum				Iron</a:t>
            </a:r>
          </a:p>
          <a:p>
            <a:r>
              <a:rPr lang="en-US" dirty="0" smtClean="0"/>
              <a:t>Mercury				Chromium</a:t>
            </a:r>
          </a:p>
          <a:p>
            <a:r>
              <a:rPr lang="en-US" dirty="0" smtClean="0"/>
              <a:t>Bismuth				Calcium</a:t>
            </a:r>
          </a:p>
          <a:p>
            <a:r>
              <a:rPr lang="en-US" dirty="0" smtClean="0"/>
              <a:t>Radium				</a:t>
            </a:r>
            <a:r>
              <a:rPr lang="en-US" dirty="0" smtClean="0"/>
              <a:t>Oxygen</a:t>
            </a:r>
          </a:p>
          <a:p>
            <a:r>
              <a:rPr lang="en-US" dirty="0" smtClean="0"/>
              <a:t>Antimony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Element Symbols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Symbols</dc:title>
  <dc:creator>Loweke, Karen</dc:creator>
  <cp:lastModifiedBy>Loweke, Karen</cp:lastModifiedBy>
  <cp:revision>2</cp:revision>
  <dcterms:created xsi:type="dcterms:W3CDTF">2012-08-17T12:48:51Z</dcterms:created>
  <dcterms:modified xsi:type="dcterms:W3CDTF">2015-08-21T14:26:13Z</dcterms:modified>
</cp:coreProperties>
</file>